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8" r:id="rId3"/>
    <p:sldId id="257" r:id="rId4"/>
    <p:sldId id="265" r:id="rId5"/>
    <p:sldId id="258" r:id="rId6"/>
    <p:sldId id="259" r:id="rId7"/>
    <p:sldId id="290" r:id="rId8"/>
    <p:sldId id="262" r:id="rId9"/>
    <p:sldId id="287" r:id="rId10"/>
    <p:sldId id="289" r:id="rId11"/>
    <p:sldId id="261" r:id="rId12"/>
    <p:sldId id="29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 Bold" pitchFamily="2" charset="77"/>
      <p:regular r:id="rId18"/>
      <p:bold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902" autoAdjust="0"/>
  </p:normalViewPr>
  <p:slideViewPr>
    <p:cSldViewPr>
      <p:cViewPr varScale="1">
        <p:scale>
          <a:sx n="77" d="100"/>
          <a:sy n="77" d="100"/>
        </p:scale>
        <p:origin x="3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D4D86-16A7-DF41-8691-B8635A0EAF0C}" type="doc">
      <dgm:prSet loTypeId="urn:microsoft.com/office/officeart/2005/8/layout/cycle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BD1AF6-EAD5-6C40-91E3-48290C15404A}">
      <dgm:prSet phldrT="[Text]"/>
      <dgm:spPr/>
      <dgm:t>
        <a:bodyPr/>
        <a:lstStyle/>
        <a:p>
          <a:pPr rtl="0"/>
          <a:r>
            <a:rPr lang="en-GB" dirty="0"/>
            <a:t>SOP</a:t>
          </a:r>
        </a:p>
      </dgm:t>
    </dgm:pt>
    <dgm:pt modelId="{FEBB41F3-414A-C04F-A328-457A027EE5F0}" type="parTrans" cxnId="{FBF50C32-36E1-ED41-8BFF-8C4742169E78}">
      <dgm:prSet/>
      <dgm:spPr/>
      <dgm:t>
        <a:bodyPr/>
        <a:lstStyle/>
        <a:p>
          <a:endParaRPr lang="en-GB"/>
        </a:p>
      </dgm:t>
    </dgm:pt>
    <dgm:pt modelId="{AC98E643-4FFF-1F41-B4EF-A51AD66750D0}" type="sibTrans" cxnId="{FBF50C32-36E1-ED41-8BFF-8C4742169E78}">
      <dgm:prSet/>
      <dgm:spPr/>
      <dgm:t>
        <a:bodyPr/>
        <a:lstStyle/>
        <a:p>
          <a:endParaRPr lang="en-GB"/>
        </a:p>
      </dgm:t>
    </dgm:pt>
    <dgm:pt modelId="{9AF972F9-689C-A54E-962D-17D2A7437965}">
      <dgm:prSet phldrT="[Text]"/>
      <dgm:spPr/>
      <dgm:t>
        <a:bodyPr/>
        <a:lstStyle/>
        <a:p>
          <a:pPr rtl="0"/>
          <a:r>
            <a:rPr lang="en-GB" dirty="0"/>
            <a:t>SP</a:t>
          </a:r>
        </a:p>
      </dgm:t>
    </dgm:pt>
    <dgm:pt modelId="{40E23208-CC02-8149-A554-A288AADD3D91}" type="parTrans" cxnId="{CD09E001-D785-BB49-BAF9-318D0ED00681}">
      <dgm:prSet/>
      <dgm:spPr/>
      <dgm:t>
        <a:bodyPr/>
        <a:lstStyle/>
        <a:p>
          <a:endParaRPr lang="en-GB"/>
        </a:p>
      </dgm:t>
    </dgm:pt>
    <dgm:pt modelId="{DE3D3958-0036-EF4F-95D6-8E1C1CB6BB64}" type="sibTrans" cxnId="{CD09E001-D785-BB49-BAF9-318D0ED00681}">
      <dgm:prSet/>
      <dgm:spPr/>
      <dgm:t>
        <a:bodyPr/>
        <a:lstStyle/>
        <a:p>
          <a:endParaRPr lang="en-GB"/>
        </a:p>
      </dgm:t>
    </dgm:pt>
    <dgm:pt modelId="{2203D6B9-BCFF-7247-9B90-1ACBC4F61250}">
      <dgm:prSet phldrT="[Text]"/>
      <dgm:spPr/>
      <dgm:t>
        <a:bodyPr/>
        <a:lstStyle/>
        <a:p>
          <a:pPr rtl="0"/>
          <a:r>
            <a:rPr lang="en-GB" dirty="0"/>
            <a:t>SKM</a:t>
          </a:r>
        </a:p>
      </dgm:t>
    </dgm:pt>
    <dgm:pt modelId="{5AD34FF6-DA6C-EF4F-BE2F-DA719F631ACF}" type="parTrans" cxnId="{65C11A1E-5E8A-754A-A4DE-4C64DEBF0276}">
      <dgm:prSet/>
      <dgm:spPr/>
      <dgm:t>
        <a:bodyPr/>
        <a:lstStyle/>
        <a:p>
          <a:endParaRPr lang="en-GB"/>
        </a:p>
      </dgm:t>
    </dgm:pt>
    <dgm:pt modelId="{E4847D19-3C15-3844-8DF9-DC24CCF01F48}" type="sibTrans" cxnId="{65C11A1E-5E8A-754A-A4DE-4C64DEBF0276}">
      <dgm:prSet/>
      <dgm:spPr/>
      <dgm:t>
        <a:bodyPr/>
        <a:lstStyle/>
        <a:p>
          <a:endParaRPr lang="en-GB"/>
        </a:p>
      </dgm:t>
    </dgm:pt>
    <dgm:pt modelId="{9964D9CA-C063-1246-80E1-F537DE8E6D47}">
      <dgm:prSet phldrT="[Text]"/>
      <dgm:spPr/>
      <dgm:t>
        <a:bodyPr/>
        <a:lstStyle/>
        <a:p>
          <a:pPr rtl="0"/>
          <a:r>
            <a:rPr lang="en-GB" dirty="0"/>
            <a:t>ZI</a:t>
          </a:r>
        </a:p>
      </dgm:t>
    </dgm:pt>
    <dgm:pt modelId="{B0B9CD7E-F7F6-1F49-B7E9-166F8155A047}" type="parTrans" cxnId="{AD19602E-0F85-2B42-9FE5-A1ADA12E86AB}">
      <dgm:prSet/>
      <dgm:spPr/>
      <dgm:t>
        <a:bodyPr/>
        <a:lstStyle/>
        <a:p>
          <a:endParaRPr lang="en-GB"/>
        </a:p>
      </dgm:t>
    </dgm:pt>
    <dgm:pt modelId="{D2C5E929-3F03-CC46-AC5C-1AEC9B557B6B}" type="sibTrans" cxnId="{AD19602E-0F85-2B42-9FE5-A1ADA12E86AB}">
      <dgm:prSet/>
      <dgm:spPr/>
      <dgm:t>
        <a:bodyPr/>
        <a:lstStyle/>
        <a:p>
          <a:endParaRPr lang="en-GB"/>
        </a:p>
      </dgm:t>
    </dgm:pt>
    <dgm:pt modelId="{48A5FF0E-0E0B-644E-8853-1D760296EC2A}" type="pres">
      <dgm:prSet presAssocID="{F68D4D86-16A7-DF41-8691-B8635A0EAF0C}" presName="cycle" presStyleCnt="0">
        <dgm:presLayoutVars>
          <dgm:dir/>
          <dgm:resizeHandles val="exact"/>
        </dgm:presLayoutVars>
      </dgm:prSet>
      <dgm:spPr/>
    </dgm:pt>
    <dgm:pt modelId="{4583AD37-CD54-744C-BEC8-0F2B50A279C8}" type="pres">
      <dgm:prSet presAssocID="{99BD1AF6-EAD5-6C40-91E3-48290C15404A}" presName="node" presStyleLbl="node1" presStyleIdx="0" presStyleCnt="4">
        <dgm:presLayoutVars>
          <dgm:bulletEnabled val="1"/>
        </dgm:presLayoutVars>
      </dgm:prSet>
      <dgm:spPr/>
    </dgm:pt>
    <dgm:pt modelId="{A2F14695-D9CA-1A4B-B527-256F7B6294C2}" type="pres">
      <dgm:prSet presAssocID="{AC98E643-4FFF-1F41-B4EF-A51AD66750D0}" presName="sibTrans" presStyleLbl="sibTrans2D1" presStyleIdx="0" presStyleCnt="4"/>
      <dgm:spPr/>
    </dgm:pt>
    <dgm:pt modelId="{C308B67F-B018-5A40-8D93-B78303165235}" type="pres">
      <dgm:prSet presAssocID="{AC98E643-4FFF-1F41-B4EF-A51AD66750D0}" presName="connectorText" presStyleLbl="sibTrans2D1" presStyleIdx="0" presStyleCnt="4"/>
      <dgm:spPr/>
    </dgm:pt>
    <dgm:pt modelId="{7707F6DF-D5A9-B447-9AEC-9B670EED6799}" type="pres">
      <dgm:prSet presAssocID="{9AF972F9-689C-A54E-962D-17D2A7437965}" presName="node" presStyleLbl="node1" presStyleIdx="1" presStyleCnt="4">
        <dgm:presLayoutVars>
          <dgm:bulletEnabled val="1"/>
        </dgm:presLayoutVars>
      </dgm:prSet>
      <dgm:spPr/>
    </dgm:pt>
    <dgm:pt modelId="{B7A38ABC-743E-E94C-928F-1FF89DBE41C5}" type="pres">
      <dgm:prSet presAssocID="{DE3D3958-0036-EF4F-95D6-8E1C1CB6BB64}" presName="sibTrans" presStyleLbl="sibTrans2D1" presStyleIdx="1" presStyleCnt="4"/>
      <dgm:spPr/>
    </dgm:pt>
    <dgm:pt modelId="{D245C28C-1898-F64C-B25C-BB81F2BEE06B}" type="pres">
      <dgm:prSet presAssocID="{DE3D3958-0036-EF4F-95D6-8E1C1CB6BB64}" presName="connectorText" presStyleLbl="sibTrans2D1" presStyleIdx="1" presStyleCnt="4"/>
      <dgm:spPr/>
    </dgm:pt>
    <dgm:pt modelId="{DAC676A2-3F44-B64E-9A72-9DD1E7D8DA88}" type="pres">
      <dgm:prSet presAssocID="{2203D6B9-BCFF-7247-9B90-1ACBC4F61250}" presName="node" presStyleLbl="node1" presStyleIdx="2" presStyleCnt="4">
        <dgm:presLayoutVars>
          <dgm:bulletEnabled val="1"/>
        </dgm:presLayoutVars>
      </dgm:prSet>
      <dgm:spPr/>
    </dgm:pt>
    <dgm:pt modelId="{3F4FCCD7-C4BA-B246-A366-7E8D8191891D}" type="pres">
      <dgm:prSet presAssocID="{E4847D19-3C15-3844-8DF9-DC24CCF01F48}" presName="sibTrans" presStyleLbl="sibTrans2D1" presStyleIdx="2" presStyleCnt="4"/>
      <dgm:spPr/>
    </dgm:pt>
    <dgm:pt modelId="{9737614D-EE21-FB42-A260-6C321AFD31B8}" type="pres">
      <dgm:prSet presAssocID="{E4847D19-3C15-3844-8DF9-DC24CCF01F48}" presName="connectorText" presStyleLbl="sibTrans2D1" presStyleIdx="2" presStyleCnt="4"/>
      <dgm:spPr/>
    </dgm:pt>
    <dgm:pt modelId="{189C6805-F8DD-4345-96FA-E5A4307CE376}" type="pres">
      <dgm:prSet presAssocID="{9964D9CA-C063-1246-80E1-F537DE8E6D47}" presName="node" presStyleLbl="node1" presStyleIdx="3" presStyleCnt="4">
        <dgm:presLayoutVars>
          <dgm:bulletEnabled val="1"/>
        </dgm:presLayoutVars>
      </dgm:prSet>
      <dgm:spPr/>
    </dgm:pt>
    <dgm:pt modelId="{457A2B07-CF2F-F646-928A-87ACD7BA121C}" type="pres">
      <dgm:prSet presAssocID="{D2C5E929-3F03-CC46-AC5C-1AEC9B557B6B}" presName="sibTrans" presStyleLbl="sibTrans2D1" presStyleIdx="3" presStyleCnt="4"/>
      <dgm:spPr/>
    </dgm:pt>
    <dgm:pt modelId="{B885C1BA-87D1-EC48-B073-3777362BB0C3}" type="pres">
      <dgm:prSet presAssocID="{D2C5E929-3F03-CC46-AC5C-1AEC9B557B6B}" presName="connectorText" presStyleLbl="sibTrans2D1" presStyleIdx="3" presStyleCnt="4"/>
      <dgm:spPr/>
    </dgm:pt>
  </dgm:ptLst>
  <dgm:cxnLst>
    <dgm:cxn modelId="{CD09E001-D785-BB49-BAF9-318D0ED00681}" srcId="{F68D4D86-16A7-DF41-8691-B8635A0EAF0C}" destId="{9AF972F9-689C-A54E-962D-17D2A7437965}" srcOrd="1" destOrd="0" parTransId="{40E23208-CC02-8149-A554-A288AADD3D91}" sibTransId="{DE3D3958-0036-EF4F-95D6-8E1C1CB6BB64}"/>
    <dgm:cxn modelId="{FAC2A10F-4629-3B4A-B67F-1EC9B5811AC5}" type="presOf" srcId="{DE3D3958-0036-EF4F-95D6-8E1C1CB6BB64}" destId="{B7A38ABC-743E-E94C-928F-1FF89DBE41C5}" srcOrd="0" destOrd="0" presId="urn:microsoft.com/office/officeart/2005/8/layout/cycle2"/>
    <dgm:cxn modelId="{65C11A1E-5E8A-754A-A4DE-4C64DEBF0276}" srcId="{F68D4D86-16A7-DF41-8691-B8635A0EAF0C}" destId="{2203D6B9-BCFF-7247-9B90-1ACBC4F61250}" srcOrd="2" destOrd="0" parTransId="{5AD34FF6-DA6C-EF4F-BE2F-DA719F631ACF}" sibTransId="{E4847D19-3C15-3844-8DF9-DC24CCF01F48}"/>
    <dgm:cxn modelId="{AD19602E-0F85-2B42-9FE5-A1ADA12E86AB}" srcId="{F68D4D86-16A7-DF41-8691-B8635A0EAF0C}" destId="{9964D9CA-C063-1246-80E1-F537DE8E6D47}" srcOrd="3" destOrd="0" parTransId="{B0B9CD7E-F7F6-1F49-B7E9-166F8155A047}" sibTransId="{D2C5E929-3F03-CC46-AC5C-1AEC9B557B6B}"/>
    <dgm:cxn modelId="{64C5C22E-2031-D648-A5E1-D09A8FD49F57}" type="presOf" srcId="{E4847D19-3C15-3844-8DF9-DC24CCF01F48}" destId="{9737614D-EE21-FB42-A260-6C321AFD31B8}" srcOrd="1" destOrd="0" presId="urn:microsoft.com/office/officeart/2005/8/layout/cycle2"/>
    <dgm:cxn modelId="{FBF50C32-36E1-ED41-8BFF-8C4742169E78}" srcId="{F68D4D86-16A7-DF41-8691-B8635A0EAF0C}" destId="{99BD1AF6-EAD5-6C40-91E3-48290C15404A}" srcOrd="0" destOrd="0" parTransId="{FEBB41F3-414A-C04F-A328-457A027EE5F0}" sibTransId="{AC98E643-4FFF-1F41-B4EF-A51AD66750D0}"/>
    <dgm:cxn modelId="{24237037-D195-AA4B-A6A8-8A2D1B57166B}" type="presOf" srcId="{AC98E643-4FFF-1F41-B4EF-A51AD66750D0}" destId="{A2F14695-D9CA-1A4B-B527-256F7B6294C2}" srcOrd="0" destOrd="0" presId="urn:microsoft.com/office/officeart/2005/8/layout/cycle2"/>
    <dgm:cxn modelId="{188F804F-E88E-9D42-BCBF-E129C01F2E69}" type="presOf" srcId="{2203D6B9-BCFF-7247-9B90-1ACBC4F61250}" destId="{DAC676A2-3F44-B64E-9A72-9DD1E7D8DA88}" srcOrd="0" destOrd="0" presId="urn:microsoft.com/office/officeart/2005/8/layout/cycle2"/>
    <dgm:cxn modelId="{43F5CF55-C216-CA49-92A6-9497F2C76760}" type="presOf" srcId="{D2C5E929-3F03-CC46-AC5C-1AEC9B557B6B}" destId="{B885C1BA-87D1-EC48-B073-3777362BB0C3}" srcOrd="1" destOrd="0" presId="urn:microsoft.com/office/officeart/2005/8/layout/cycle2"/>
    <dgm:cxn modelId="{8A33345B-2D2F-E949-80BC-85BA0B1C05AC}" type="presOf" srcId="{DE3D3958-0036-EF4F-95D6-8E1C1CB6BB64}" destId="{D245C28C-1898-F64C-B25C-BB81F2BEE06B}" srcOrd="1" destOrd="0" presId="urn:microsoft.com/office/officeart/2005/8/layout/cycle2"/>
    <dgm:cxn modelId="{41185274-902A-5B4F-AB65-E077B9F273D2}" type="presOf" srcId="{9AF972F9-689C-A54E-962D-17D2A7437965}" destId="{7707F6DF-D5A9-B447-9AEC-9B670EED6799}" srcOrd="0" destOrd="0" presId="urn:microsoft.com/office/officeart/2005/8/layout/cycle2"/>
    <dgm:cxn modelId="{2806E9AE-62C7-ED44-8C3B-3C0F56A7BDF1}" type="presOf" srcId="{99BD1AF6-EAD5-6C40-91E3-48290C15404A}" destId="{4583AD37-CD54-744C-BEC8-0F2B50A279C8}" srcOrd="0" destOrd="0" presId="urn:microsoft.com/office/officeart/2005/8/layout/cycle2"/>
    <dgm:cxn modelId="{252150BC-0121-D847-8511-F4FBC0E48A1D}" type="presOf" srcId="{E4847D19-3C15-3844-8DF9-DC24CCF01F48}" destId="{3F4FCCD7-C4BA-B246-A366-7E8D8191891D}" srcOrd="0" destOrd="0" presId="urn:microsoft.com/office/officeart/2005/8/layout/cycle2"/>
    <dgm:cxn modelId="{3B1E4DC6-69D8-F84A-A102-BD3646E21972}" type="presOf" srcId="{D2C5E929-3F03-CC46-AC5C-1AEC9B557B6B}" destId="{457A2B07-CF2F-F646-928A-87ACD7BA121C}" srcOrd="0" destOrd="0" presId="urn:microsoft.com/office/officeart/2005/8/layout/cycle2"/>
    <dgm:cxn modelId="{54EA18CE-629B-0A4C-8F8B-EA1DB484E371}" type="presOf" srcId="{9964D9CA-C063-1246-80E1-F537DE8E6D47}" destId="{189C6805-F8DD-4345-96FA-E5A4307CE376}" srcOrd="0" destOrd="0" presId="urn:microsoft.com/office/officeart/2005/8/layout/cycle2"/>
    <dgm:cxn modelId="{7B3E45D6-9FB2-A842-9CFD-85DCD9CCC556}" type="presOf" srcId="{F68D4D86-16A7-DF41-8691-B8635A0EAF0C}" destId="{48A5FF0E-0E0B-644E-8853-1D760296EC2A}" srcOrd="0" destOrd="0" presId="urn:microsoft.com/office/officeart/2005/8/layout/cycle2"/>
    <dgm:cxn modelId="{7DFB8AE3-BC3C-8246-8DDA-25E3A079A158}" type="presOf" srcId="{AC98E643-4FFF-1F41-B4EF-A51AD66750D0}" destId="{C308B67F-B018-5A40-8D93-B78303165235}" srcOrd="1" destOrd="0" presId="urn:microsoft.com/office/officeart/2005/8/layout/cycle2"/>
    <dgm:cxn modelId="{4EFCBB81-7BB9-1141-8DCF-5055B4F94168}" type="presParOf" srcId="{48A5FF0E-0E0B-644E-8853-1D760296EC2A}" destId="{4583AD37-CD54-744C-BEC8-0F2B50A279C8}" srcOrd="0" destOrd="0" presId="urn:microsoft.com/office/officeart/2005/8/layout/cycle2"/>
    <dgm:cxn modelId="{1CF9D109-ED0C-8A42-B9D8-1AC7251246E2}" type="presParOf" srcId="{48A5FF0E-0E0B-644E-8853-1D760296EC2A}" destId="{A2F14695-D9CA-1A4B-B527-256F7B6294C2}" srcOrd="1" destOrd="0" presId="urn:microsoft.com/office/officeart/2005/8/layout/cycle2"/>
    <dgm:cxn modelId="{BED1E470-A656-2D43-B4C6-91DEE01F36C1}" type="presParOf" srcId="{A2F14695-D9CA-1A4B-B527-256F7B6294C2}" destId="{C308B67F-B018-5A40-8D93-B78303165235}" srcOrd="0" destOrd="0" presId="urn:microsoft.com/office/officeart/2005/8/layout/cycle2"/>
    <dgm:cxn modelId="{BBCA0934-2C58-5845-9702-AFCDFD084F2C}" type="presParOf" srcId="{48A5FF0E-0E0B-644E-8853-1D760296EC2A}" destId="{7707F6DF-D5A9-B447-9AEC-9B670EED6799}" srcOrd="2" destOrd="0" presId="urn:microsoft.com/office/officeart/2005/8/layout/cycle2"/>
    <dgm:cxn modelId="{B1E95537-A296-C942-81D5-E6FE0F1D3802}" type="presParOf" srcId="{48A5FF0E-0E0B-644E-8853-1D760296EC2A}" destId="{B7A38ABC-743E-E94C-928F-1FF89DBE41C5}" srcOrd="3" destOrd="0" presId="urn:microsoft.com/office/officeart/2005/8/layout/cycle2"/>
    <dgm:cxn modelId="{EB13E283-0FBD-9945-B906-E8123018AF2A}" type="presParOf" srcId="{B7A38ABC-743E-E94C-928F-1FF89DBE41C5}" destId="{D245C28C-1898-F64C-B25C-BB81F2BEE06B}" srcOrd="0" destOrd="0" presId="urn:microsoft.com/office/officeart/2005/8/layout/cycle2"/>
    <dgm:cxn modelId="{746D5663-CF8B-F14D-86A2-F1B0AEB0F355}" type="presParOf" srcId="{48A5FF0E-0E0B-644E-8853-1D760296EC2A}" destId="{DAC676A2-3F44-B64E-9A72-9DD1E7D8DA88}" srcOrd="4" destOrd="0" presId="urn:microsoft.com/office/officeart/2005/8/layout/cycle2"/>
    <dgm:cxn modelId="{D4D0FBCF-4084-9A4B-A905-CA40A772F53D}" type="presParOf" srcId="{48A5FF0E-0E0B-644E-8853-1D760296EC2A}" destId="{3F4FCCD7-C4BA-B246-A366-7E8D8191891D}" srcOrd="5" destOrd="0" presId="urn:microsoft.com/office/officeart/2005/8/layout/cycle2"/>
    <dgm:cxn modelId="{07F6D729-EAA3-774C-A7AF-74959E4C6B47}" type="presParOf" srcId="{3F4FCCD7-C4BA-B246-A366-7E8D8191891D}" destId="{9737614D-EE21-FB42-A260-6C321AFD31B8}" srcOrd="0" destOrd="0" presId="urn:microsoft.com/office/officeart/2005/8/layout/cycle2"/>
    <dgm:cxn modelId="{DF7FCF7E-D5A2-DF48-8AAF-C4DFBCDC3964}" type="presParOf" srcId="{48A5FF0E-0E0B-644E-8853-1D760296EC2A}" destId="{189C6805-F8DD-4345-96FA-E5A4307CE376}" srcOrd="6" destOrd="0" presId="urn:microsoft.com/office/officeart/2005/8/layout/cycle2"/>
    <dgm:cxn modelId="{9CFBFC60-C065-DD4C-BF1C-53234299BD9F}" type="presParOf" srcId="{48A5FF0E-0E0B-644E-8853-1D760296EC2A}" destId="{457A2B07-CF2F-F646-928A-87ACD7BA121C}" srcOrd="7" destOrd="0" presId="urn:microsoft.com/office/officeart/2005/8/layout/cycle2"/>
    <dgm:cxn modelId="{139A5ACF-0448-AD46-8782-BE1DE637E5A5}" type="presParOf" srcId="{457A2B07-CF2F-F646-928A-87ACD7BA121C}" destId="{B885C1BA-87D1-EC48-B073-3777362BB0C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3AD37-CD54-744C-BEC8-0F2B50A279C8}">
      <dsp:nvSpPr>
        <dsp:cNvPr id="0" name=""/>
        <dsp:cNvSpPr/>
      </dsp:nvSpPr>
      <dsp:spPr>
        <a:xfrm>
          <a:off x="4795242" y="2163"/>
          <a:ext cx="2601515" cy="260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SOP</a:t>
          </a:r>
        </a:p>
      </dsp:txBody>
      <dsp:txXfrm>
        <a:off x="5176225" y="383146"/>
        <a:ext cx="1839549" cy="1839549"/>
      </dsp:txXfrm>
    </dsp:sp>
    <dsp:sp modelId="{A2F14695-D9CA-1A4B-B527-256F7B6294C2}">
      <dsp:nvSpPr>
        <dsp:cNvPr id="0" name=""/>
        <dsp:cNvSpPr/>
      </dsp:nvSpPr>
      <dsp:spPr>
        <a:xfrm rot="2700000">
          <a:off x="7117358" y="2230631"/>
          <a:ext cx="690716" cy="878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/>
        </a:p>
      </dsp:txBody>
      <dsp:txXfrm>
        <a:off x="7147704" y="2332971"/>
        <a:ext cx="483501" cy="526807"/>
      </dsp:txXfrm>
    </dsp:sp>
    <dsp:sp modelId="{7707F6DF-D5A9-B447-9AEC-9B670EED6799}">
      <dsp:nvSpPr>
        <dsp:cNvPr id="0" name=""/>
        <dsp:cNvSpPr/>
      </dsp:nvSpPr>
      <dsp:spPr>
        <a:xfrm>
          <a:off x="7556321" y="2763242"/>
          <a:ext cx="2601515" cy="260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SP</a:t>
          </a:r>
        </a:p>
      </dsp:txBody>
      <dsp:txXfrm>
        <a:off x="7937304" y="3144225"/>
        <a:ext cx="1839549" cy="1839549"/>
      </dsp:txXfrm>
    </dsp:sp>
    <dsp:sp modelId="{B7A38ABC-743E-E94C-928F-1FF89DBE41C5}">
      <dsp:nvSpPr>
        <dsp:cNvPr id="0" name=""/>
        <dsp:cNvSpPr/>
      </dsp:nvSpPr>
      <dsp:spPr>
        <a:xfrm rot="8100000">
          <a:off x="7145003" y="4991710"/>
          <a:ext cx="690716" cy="878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/>
        </a:p>
      </dsp:txBody>
      <dsp:txXfrm rot="10800000">
        <a:off x="7321872" y="5094050"/>
        <a:ext cx="483501" cy="526807"/>
      </dsp:txXfrm>
    </dsp:sp>
    <dsp:sp modelId="{DAC676A2-3F44-B64E-9A72-9DD1E7D8DA88}">
      <dsp:nvSpPr>
        <dsp:cNvPr id="0" name=""/>
        <dsp:cNvSpPr/>
      </dsp:nvSpPr>
      <dsp:spPr>
        <a:xfrm>
          <a:off x="4795242" y="5524321"/>
          <a:ext cx="2601515" cy="260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SKM</a:t>
          </a:r>
        </a:p>
      </dsp:txBody>
      <dsp:txXfrm>
        <a:off x="5176225" y="5905304"/>
        <a:ext cx="1839549" cy="1839549"/>
      </dsp:txXfrm>
    </dsp:sp>
    <dsp:sp modelId="{3F4FCCD7-C4BA-B246-A366-7E8D8191891D}">
      <dsp:nvSpPr>
        <dsp:cNvPr id="0" name=""/>
        <dsp:cNvSpPr/>
      </dsp:nvSpPr>
      <dsp:spPr>
        <a:xfrm rot="13500000">
          <a:off x="4383925" y="5019356"/>
          <a:ext cx="690716" cy="878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/>
        </a:p>
      </dsp:txBody>
      <dsp:txXfrm rot="10800000">
        <a:off x="4560794" y="5268220"/>
        <a:ext cx="483501" cy="526807"/>
      </dsp:txXfrm>
    </dsp:sp>
    <dsp:sp modelId="{189C6805-F8DD-4345-96FA-E5A4307CE376}">
      <dsp:nvSpPr>
        <dsp:cNvPr id="0" name=""/>
        <dsp:cNvSpPr/>
      </dsp:nvSpPr>
      <dsp:spPr>
        <a:xfrm>
          <a:off x="2034163" y="2763242"/>
          <a:ext cx="2601515" cy="260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ZI</a:t>
          </a:r>
        </a:p>
      </dsp:txBody>
      <dsp:txXfrm>
        <a:off x="2415146" y="3144225"/>
        <a:ext cx="1839549" cy="1839549"/>
      </dsp:txXfrm>
    </dsp:sp>
    <dsp:sp modelId="{457A2B07-CF2F-F646-928A-87ACD7BA121C}">
      <dsp:nvSpPr>
        <dsp:cNvPr id="0" name=""/>
        <dsp:cNvSpPr/>
      </dsp:nvSpPr>
      <dsp:spPr>
        <a:xfrm rot="18900000">
          <a:off x="4356279" y="2258277"/>
          <a:ext cx="690716" cy="878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/>
        </a:p>
      </dsp:txBody>
      <dsp:txXfrm>
        <a:off x="4386625" y="2507141"/>
        <a:ext cx="483501" cy="526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77393" y="0"/>
            <a:ext cx="10212185" cy="10287000"/>
          </a:xfrm>
          <a:custGeom>
            <a:avLst/>
            <a:gdLst/>
            <a:ahLst/>
            <a:cxnLst/>
            <a:rect l="l" t="t" r="r" b="b"/>
            <a:pathLst>
              <a:path w="10212185" h="10287000">
                <a:moveTo>
                  <a:pt x="0" y="0"/>
                </a:moveTo>
                <a:lnTo>
                  <a:pt x="10212186" y="0"/>
                </a:lnTo>
                <a:lnTo>
                  <a:pt x="102121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07468" y="3638460"/>
            <a:ext cx="3720324" cy="3010080"/>
          </a:xfrm>
          <a:custGeom>
            <a:avLst/>
            <a:gdLst/>
            <a:ahLst/>
            <a:cxnLst/>
            <a:rect l="l" t="t" r="r" b="b"/>
            <a:pathLst>
              <a:path w="3720324" h="3010080">
                <a:moveTo>
                  <a:pt x="0" y="0"/>
                </a:moveTo>
                <a:lnTo>
                  <a:pt x="3720324" y="0"/>
                </a:lnTo>
                <a:lnTo>
                  <a:pt x="3720324" y="3010080"/>
                </a:lnTo>
                <a:lnTo>
                  <a:pt x="0" y="3010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953188" y="4085368"/>
            <a:ext cx="8518795" cy="3148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6"/>
              </a:lnSpc>
            </a:pPr>
            <a:r>
              <a:rPr lang="en-US" sz="7600" dirty="0">
                <a:solidFill>
                  <a:srgbClr val="000000"/>
                </a:solidFill>
                <a:latin typeface="Poppins Bold"/>
              </a:rPr>
              <a:t>EVALUASI PELAYANAN PUBLIK PAJAK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995484" y="4256938"/>
            <a:ext cx="1174546" cy="235359"/>
            <a:chOff x="0" y="0"/>
            <a:chExt cx="1566061" cy="31381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13813" cy="313813"/>
              <a:chOff x="0" y="0"/>
              <a:chExt cx="1913890" cy="1913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629873" y="0"/>
              <a:ext cx="313813" cy="313813"/>
              <a:chOff x="0" y="0"/>
              <a:chExt cx="1913890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252248" y="0"/>
              <a:ext cx="313813" cy="313813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12573000" y="1038225"/>
            <a:ext cx="4686300" cy="731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42"/>
              </a:lnSpc>
            </a:pPr>
            <a:r>
              <a:rPr lang="en-US" sz="2681" dirty="0">
                <a:solidFill>
                  <a:srgbClr val="FCC287"/>
                </a:solidFill>
                <a:latin typeface="Poppins Bold"/>
              </a:rPr>
              <a:t>BAPENDA</a:t>
            </a:r>
          </a:p>
          <a:p>
            <a:pPr algn="r">
              <a:lnSpc>
                <a:spcPts val="2842"/>
              </a:lnSpc>
            </a:pPr>
            <a:r>
              <a:rPr lang="en-US" sz="2681" dirty="0">
                <a:solidFill>
                  <a:srgbClr val="FCC287"/>
                </a:solidFill>
                <a:latin typeface="Poppins Bold"/>
              </a:rPr>
              <a:t>KABUPATEN TANGERANG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27731" y="8433567"/>
            <a:ext cx="523156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Source Sans Pro"/>
              </a:rPr>
              <a:t>OLEH ENDANG IRYANI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DDE8-B493-55D9-52B3-75FFE3BE9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INSTRUMEN PENGONTROL PELAYANAN PUBLIK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8E51A4-EDF1-8D3F-19D6-D0C9C5270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829517"/>
              </p:ext>
            </p:extLst>
          </p:nvPr>
        </p:nvGraphicFramePr>
        <p:xfrm>
          <a:off x="4800600" y="14097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88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6B5C2-947B-E6FD-238C-CC9A0EAE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25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pa Pentingnya Mengucapkan Terima Kasih Kepada Orangtua? - Tanya Psikologi  - Dictio Community">
            <a:extLst>
              <a:ext uri="{FF2B5EF4-FFF2-40B4-BE49-F238E27FC236}">
                <a16:creationId xmlns:a16="http://schemas.microsoft.com/office/drawing/2014/main" id="{3FC26DA4-DF2D-B37D-784A-C783441B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1" y="0"/>
            <a:ext cx="18328821" cy="1026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9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5992BF-B66F-D539-42C4-C69FCAC0D885}"/>
              </a:ext>
            </a:extLst>
          </p:cNvPr>
          <p:cNvSpPr/>
          <p:nvPr/>
        </p:nvSpPr>
        <p:spPr>
          <a:xfrm>
            <a:off x="29095" y="0"/>
            <a:ext cx="4542905" cy="10287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F4079-7F47-2A3B-616E-3BD202CF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SIAPA ASN ITU?</a:t>
            </a:r>
          </a:p>
        </p:txBody>
      </p:sp>
      <p:pic>
        <p:nvPicPr>
          <p:cNvPr id="1028" name="Picture 4" descr="Nilai &quot;Aneka&quot; Mewujudkan ASN Berkualitas Halaman all - Kompasiana.com">
            <a:extLst>
              <a:ext uri="{FF2B5EF4-FFF2-40B4-BE49-F238E27FC236}">
                <a16:creationId xmlns:a16="http://schemas.microsoft.com/office/drawing/2014/main" id="{056FF235-8775-514A-3D46-6AC4707C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3686905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8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1608" y="9563152"/>
            <a:ext cx="3302023" cy="1020625"/>
          </a:xfrm>
          <a:custGeom>
            <a:avLst/>
            <a:gdLst/>
            <a:ahLst/>
            <a:cxnLst/>
            <a:rect l="l" t="t" r="r" b="b"/>
            <a:pathLst>
              <a:path w="3302023" h="1020625">
                <a:moveTo>
                  <a:pt x="0" y="0"/>
                </a:moveTo>
                <a:lnTo>
                  <a:pt x="3302023" y="0"/>
                </a:lnTo>
                <a:lnTo>
                  <a:pt x="3302023" y="1020625"/>
                </a:lnTo>
                <a:lnTo>
                  <a:pt x="0" y="1020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347033" y="1685188"/>
            <a:ext cx="1239636" cy="248402"/>
            <a:chOff x="0" y="0"/>
            <a:chExt cx="1652847" cy="33120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331203" cy="331203"/>
              <a:chOff x="0" y="0"/>
              <a:chExt cx="1913890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4779" y="0"/>
              <a:ext cx="331203" cy="331203"/>
              <a:chOff x="0" y="0"/>
              <a:chExt cx="1913890" cy="1913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1321644" y="0"/>
              <a:ext cx="331203" cy="331203"/>
              <a:chOff x="0" y="0"/>
              <a:chExt cx="1913890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1038020" y="647700"/>
            <a:ext cx="5781175" cy="8432633"/>
            <a:chOff x="0" y="0"/>
            <a:chExt cx="7708233" cy="1124351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 t="1378" b="1378"/>
            <a:stretch>
              <a:fillRect/>
            </a:stretch>
          </p:blipFill>
          <p:spPr>
            <a:xfrm>
              <a:off x="0" y="0"/>
              <a:ext cx="7708233" cy="11243511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>
            <a:off x="5410338" y="8067288"/>
            <a:ext cx="2184126" cy="730689"/>
          </a:xfrm>
          <a:custGeom>
            <a:avLst/>
            <a:gdLst/>
            <a:ahLst/>
            <a:cxnLst/>
            <a:rect l="l" t="t" r="r" b="b"/>
            <a:pathLst>
              <a:path w="2184126" h="730689">
                <a:moveTo>
                  <a:pt x="0" y="0"/>
                </a:moveTo>
                <a:lnTo>
                  <a:pt x="2184126" y="0"/>
                </a:lnTo>
                <a:lnTo>
                  <a:pt x="2184126" y="730690"/>
                </a:lnTo>
                <a:lnTo>
                  <a:pt x="0" y="7306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12551831" y="7329049"/>
            <a:ext cx="596008" cy="609302"/>
          </a:xfrm>
          <a:custGeom>
            <a:avLst/>
            <a:gdLst/>
            <a:ahLst/>
            <a:cxnLst/>
            <a:rect l="l" t="t" r="r" b="b"/>
            <a:pathLst>
              <a:path w="596008" h="609302">
                <a:moveTo>
                  <a:pt x="0" y="0"/>
                </a:moveTo>
                <a:lnTo>
                  <a:pt x="596008" y="0"/>
                </a:lnTo>
                <a:lnTo>
                  <a:pt x="596008" y="609302"/>
                </a:lnTo>
                <a:lnTo>
                  <a:pt x="0" y="6093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347033" y="2090131"/>
            <a:ext cx="8235096" cy="161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2"/>
              </a:lnSpc>
            </a:pPr>
            <a:r>
              <a:rPr lang="en-US" sz="5700">
                <a:solidFill>
                  <a:srgbClr val="000000"/>
                </a:solidFill>
                <a:latin typeface="Poppins Bold"/>
              </a:rPr>
              <a:t>APA ITU PELAYAN PUBLIK?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47033" y="4276231"/>
            <a:ext cx="497592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FCC287"/>
                </a:solidFill>
                <a:latin typeface="Poppins Bold"/>
              </a:rPr>
              <a:t>UU NOMOR 25 TAHUN 2009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47033" y="4753417"/>
            <a:ext cx="8721569" cy="208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Source Sans Pro"/>
              </a:rPr>
              <a:t>Pelayanan publik adalah kegiatan atau rangkaian kegiatan dalam rangka pemenuhan kebutuhan pelayanan sesuai dengan peraturan perundang- undangan bagi setiap warga negara dan penduduk atas barang, jasa, dan/atau pelayanan administratif yang disediakan oleh penyelenggara pelayanan publik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47033" y="7118751"/>
            <a:ext cx="368035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FCC287"/>
                </a:solidFill>
                <a:latin typeface="Poppins Bold"/>
              </a:rPr>
              <a:t>PAHAMI........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615930"/>
            <a:ext cx="1358688" cy="1642370"/>
          </a:xfrm>
          <a:custGeom>
            <a:avLst/>
            <a:gdLst/>
            <a:ahLst/>
            <a:cxnLst/>
            <a:rect l="l" t="t" r="r" b="b"/>
            <a:pathLst>
              <a:path w="1358688" h="1642370">
                <a:moveTo>
                  <a:pt x="0" y="0"/>
                </a:moveTo>
                <a:lnTo>
                  <a:pt x="1358688" y="0"/>
                </a:lnTo>
                <a:lnTo>
                  <a:pt x="1358688" y="1642370"/>
                </a:lnTo>
                <a:lnTo>
                  <a:pt x="0" y="1642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186540" y="2070935"/>
            <a:ext cx="1239636" cy="248402"/>
            <a:chOff x="0" y="0"/>
            <a:chExt cx="1652847" cy="33120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331203" cy="331203"/>
              <a:chOff x="0" y="0"/>
              <a:chExt cx="1913890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4779" y="0"/>
              <a:ext cx="331203" cy="331203"/>
              <a:chOff x="0" y="0"/>
              <a:chExt cx="1913890" cy="1913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1321644" y="0"/>
              <a:ext cx="331203" cy="331203"/>
              <a:chOff x="0" y="0"/>
              <a:chExt cx="1913890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14937946" y="-1364244"/>
            <a:ext cx="4642708" cy="3857668"/>
          </a:xfrm>
          <a:custGeom>
            <a:avLst/>
            <a:gdLst/>
            <a:ahLst/>
            <a:cxnLst/>
            <a:rect l="l" t="t" r="r" b="b"/>
            <a:pathLst>
              <a:path w="4642708" h="3857668">
                <a:moveTo>
                  <a:pt x="0" y="0"/>
                </a:moveTo>
                <a:lnTo>
                  <a:pt x="4642708" y="0"/>
                </a:lnTo>
                <a:lnTo>
                  <a:pt x="4642708" y="3857669"/>
                </a:lnTo>
                <a:lnTo>
                  <a:pt x="0" y="38576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186540" y="2475878"/>
            <a:ext cx="8298268" cy="161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2"/>
              </a:lnSpc>
            </a:pPr>
            <a:r>
              <a:rPr lang="en-US" sz="5700">
                <a:solidFill>
                  <a:srgbClr val="000000"/>
                </a:solidFill>
                <a:latin typeface="Poppins Bold"/>
              </a:rPr>
              <a:t>JADI...PELAYANAN PUBLIK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86540" y="6114551"/>
            <a:ext cx="294342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FCC287"/>
                </a:solidFill>
                <a:latin typeface="Poppins Bold"/>
              </a:rPr>
              <a:t>SUBJEK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86540" y="6591738"/>
            <a:ext cx="3080246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Source Sans Pro"/>
              </a:rPr>
              <a:t>PEGAWAI YANG MEMBERIKAN PELAYANAN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86540" y="4636027"/>
            <a:ext cx="2943426" cy="150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7"/>
              </a:lnSpc>
            </a:pPr>
            <a:r>
              <a:rPr lang="en-US" sz="9497">
                <a:solidFill>
                  <a:srgbClr val="FCC287"/>
                </a:solidFill>
                <a:latin typeface="Poppins 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63140" y="6114551"/>
            <a:ext cx="308024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FCC287"/>
                </a:solidFill>
                <a:latin typeface="Poppins Bold"/>
              </a:rPr>
              <a:t>OBJEK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63140" y="6591738"/>
            <a:ext cx="3080246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Source Sans Pro"/>
              </a:rPr>
              <a:t>MASYARAKAT YANG DILAYANI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63140" y="4636027"/>
            <a:ext cx="2680860" cy="150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7"/>
              </a:lnSpc>
            </a:pPr>
            <a:r>
              <a:rPr lang="en-US" sz="9497">
                <a:solidFill>
                  <a:srgbClr val="FCC287"/>
                </a:solidFill>
                <a:latin typeface="Poppins Bold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52273" y="6114551"/>
            <a:ext cx="327660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FCC287"/>
                </a:solidFill>
                <a:latin typeface="Poppins Bold"/>
              </a:rPr>
              <a:t>PRODUK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52273" y="6591738"/>
            <a:ext cx="308024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Source Sans Pro"/>
              </a:rPr>
              <a:t>HASIL PELAYANAN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52273" y="4636027"/>
            <a:ext cx="2721682" cy="150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7"/>
              </a:lnSpc>
            </a:pPr>
            <a:r>
              <a:rPr lang="en-US" sz="9497">
                <a:solidFill>
                  <a:srgbClr val="FCC287"/>
                </a:solidFill>
                <a:latin typeface="Poppins Bold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028873" y="6114551"/>
            <a:ext cx="332389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FCC287"/>
                </a:solidFill>
                <a:latin typeface="Poppins Bold"/>
              </a:rPr>
              <a:t>SISTEM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028873" y="6591738"/>
            <a:ext cx="3080246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Source Sans Pro"/>
              </a:rPr>
              <a:t>MEKANISME DAN SISTEM PELAYANAN PUBLIK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028873" y="4636027"/>
            <a:ext cx="2599669" cy="150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7"/>
              </a:lnSpc>
            </a:pPr>
            <a:r>
              <a:rPr lang="en-US" sz="9497">
                <a:solidFill>
                  <a:srgbClr val="FCC287"/>
                </a:solidFill>
                <a:latin typeface="Poppins Bold"/>
              </a:rPr>
              <a:t>04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95662" y="266591"/>
            <a:ext cx="6020419" cy="6064524"/>
          </a:xfrm>
          <a:custGeom>
            <a:avLst/>
            <a:gdLst/>
            <a:ahLst/>
            <a:cxnLst/>
            <a:rect l="l" t="t" r="r" b="b"/>
            <a:pathLst>
              <a:path w="6020419" h="6064524">
                <a:moveTo>
                  <a:pt x="0" y="0"/>
                </a:moveTo>
                <a:lnTo>
                  <a:pt x="6020419" y="0"/>
                </a:lnTo>
                <a:lnTo>
                  <a:pt x="6020419" y="6064525"/>
                </a:lnTo>
                <a:lnTo>
                  <a:pt x="0" y="6064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377071" y="2811947"/>
            <a:ext cx="7649239" cy="6483584"/>
            <a:chOff x="0" y="0"/>
            <a:chExt cx="10198985" cy="864477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0673" r="10673"/>
            <a:stretch>
              <a:fillRect/>
            </a:stretch>
          </p:blipFill>
          <p:spPr>
            <a:xfrm>
              <a:off x="0" y="0"/>
              <a:ext cx="10198985" cy="8644778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225518" y="1951323"/>
            <a:ext cx="1239636" cy="248402"/>
            <a:chOff x="0" y="0"/>
            <a:chExt cx="1652847" cy="33120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31203" cy="331203"/>
              <a:chOff x="0" y="0"/>
              <a:chExt cx="1913890" cy="1913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664779" y="0"/>
              <a:ext cx="331203" cy="331203"/>
              <a:chOff x="0" y="0"/>
              <a:chExt cx="1913890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321644" y="0"/>
              <a:ext cx="331203" cy="331203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</p:spPr>
          </p:sp>
        </p:grpSp>
      </p:grpSp>
      <p:sp>
        <p:nvSpPr>
          <p:cNvPr id="12" name="Freeform 12"/>
          <p:cNvSpPr/>
          <p:nvPr/>
        </p:nvSpPr>
        <p:spPr>
          <a:xfrm>
            <a:off x="10056734" y="2124591"/>
            <a:ext cx="1638928" cy="1069773"/>
          </a:xfrm>
          <a:custGeom>
            <a:avLst/>
            <a:gdLst/>
            <a:ahLst/>
            <a:cxnLst/>
            <a:rect l="l" t="t" r="r" b="b"/>
            <a:pathLst>
              <a:path w="1638928" h="1069773">
                <a:moveTo>
                  <a:pt x="0" y="0"/>
                </a:moveTo>
                <a:lnTo>
                  <a:pt x="1638928" y="0"/>
                </a:lnTo>
                <a:lnTo>
                  <a:pt x="1638928" y="1069773"/>
                </a:lnTo>
                <a:lnTo>
                  <a:pt x="0" y="106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225518" y="2356266"/>
            <a:ext cx="6192592" cy="85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2"/>
              </a:lnSpc>
            </a:pPr>
            <a:r>
              <a:rPr lang="en-US" sz="5700">
                <a:solidFill>
                  <a:srgbClr val="000000"/>
                </a:solidFill>
                <a:latin typeface="Poppins Bold"/>
              </a:rPr>
              <a:t>SUBJEK...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25518" y="4665243"/>
            <a:ext cx="4286951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FCC287"/>
                </a:solidFill>
                <a:latin typeface="Poppins Bold"/>
              </a:rPr>
              <a:t>SIAPA DIA?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25518" y="5142429"/>
            <a:ext cx="619259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Source Sans Pro"/>
              </a:rPr>
              <a:t>PEGAWAI BAPENDA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25518" y="6331115"/>
            <a:ext cx="4286951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FCC287"/>
                </a:solidFill>
                <a:latin typeface="Poppins Bold"/>
              </a:rPr>
              <a:t>TUGASNYA?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25518" y="6808302"/>
            <a:ext cx="619259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Source Sans Pro"/>
              </a:rPr>
              <a:t>MEMBERIKAN PELAYANAN KEPADA MASYARAKAT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31772" y="7956381"/>
            <a:ext cx="401370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FCC287"/>
                </a:solidFill>
                <a:latin typeface="Poppins Bold"/>
              </a:rPr>
              <a:t>UNTUK APA?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31772" y="8433567"/>
            <a:ext cx="61925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Source Sans Pro"/>
              </a:rPr>
              <a:t>TERBANGUNNYA PEMERINTAH KABUPATEN TANGERANG YANG BAIK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nsep pelayanan publik - ppt download">
            <a:extLst>
              <a:ext uri="{FF2B5EF4-FFF2-40B4-BE49-F238E27FC236}">
                <a16:creationId xmlns:a16="http://schemas.microsoft.com/office/drawing/2014/main" id="{896C23AE-73CF-5381-37EF-F6FBAF24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85725"/>
            <a:ext cx="18260291" cy="101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2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121</Words>
  <Application>Microsoft Macintosh PowerPoint</Application>
  <PresentationFormat>Custom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Source Sans Pro</vt:lpstr>
      <vt:lpstr>Poppins Bold</vt:lpstr>
      <vt:lpstr>Arial</vt:lpstr>
      <vt:lpstr>Office Theme</vt:lpstr>
      <vt:lpstr>PowerPoint Presentation</vt:lpstr>
      <vt:lpstr>SIAPA ASN ITU?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INSTRUMEN PENGONTROL PELAYANAN PUBLIK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pelayanan publik pajak</dc:title>
  <cp:lastModifiedBy>endang iryani</cp:lastModifiedBy>
  <cp:revision>6</cp:revision>
  <dcterms:created xsi:type="dcterms:W3CDTF">2006-08-16T00:00:00Z</dcterms:created>
  <dcterms:modified xsi:type="dcterms:W3CDTF">2024-03-06T14:16:11Z</dcterms:modified>
  <dc:identifier>DAF-gy-J5nE</dc:identifier>
</cp:coreProperties>
</file>